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4812-059C-4169-B51F-E2BBF956A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E5E2B-93B0-4B81-A6B9-43F49C80A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3588C-0C21-4A3F-A584-6FC81FA6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48DA8-46E3-4623-8549-12F1784C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DDCBC-4B0F-4383-A606-E10F1114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4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C0FC-BCBF-4EA7-9197-D9190FA21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C1042-E9E8-40E6-9BEC-B69F2E585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4587C-5BCA-4793-BDEA-0705B69C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29CBB-7F39-43C8-B7A4-E1C2C21B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5D28B-4BD8-45EF-84D9-AAF12ABE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0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A11FB-58CD-44F0-9349-81449D1BB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C7F40-53B3-4ED4-8267-F47EFB56C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4E118-3EE6-40EC-B968-246DFAC3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0AC4E-8CCF-48F6-8AAF-6684DAF1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33F9-32C7-4F3B-B9FA-BDC79FDB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7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BC99A-D043-413C-AA6A-FC0D8EAF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E19BD-CFBF-4066-A709-E764C306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FF01A-8F9D-4CB7-A2E2-9CFD553D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231C-E48C-4A1D-8194-B6545907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355FC-CD14-4754-9412-EE9DE39E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2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655D-09B2-4BBD-9EB4-3521BE01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557A7-E4A2-434B-B1B3-60D109B46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AA3BE-1ACC-40AD-9402-AC66007B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2A470-CD71-43DD-86CC-B0725B2D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AB933-82E5-456A-AC28-CE4F947B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3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131F3-6962-41E8-A914-76344093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E683-4528-4EBC-81B9-69A0BF41A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3823A-794F-4CD2-85C2-B57A47E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678BD-94F6-4B42-9C18-9242D7D1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C4A4C-A629-4198-AB75-D0149CB4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D34F9-6566-42C9-8F09-A6F4FBC7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19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E2B3-72F9-4D70-9EAC-1CF080E5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8BE35-DFA8-4C4C-A28B-5CE85B81E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04D21-B30A-4719-808B-539128521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8E716-B95F-4E52-A4EC-3ACAC9E45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175F3-E002-4CE0-BD6C-20D254B04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3A3550-EC26-46EE-943F-049598AE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D5659-42A8-4A9C-8E63-E2BA5FFD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9129CC-0419-40B7-8A36-2DCB90CC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6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6660-5665-45CA-823B-966DA73E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F80EC-B27A-4B85-922C-24F3D3F37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4D9BF-6277-4947-99BE-8B04F5E7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1F2E9-6D33-4A1F-8209-C96BE8D35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8E661-759B-4E39-84BF-99999AF8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A02F8-02CA-4608-8C36-12FA10AF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B354D-42EF-490F-99F9-AED84CA5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5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E310-0104-4E0A-9CAC-963A992F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8C30-28A7-4201-87A2-99551408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9B628-F5FF-48B6-AC51-26D3FA68A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D8A99-01C6-453A-ACD1-F10421E93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7DAF5-E662-4ED5-A525-935756DC5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0F94D-316D-4217-9824-DF6572D0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8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C7585-CE7C-454D-9CDE-A087426A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580B1D-E278-45B2-9DBB-B32217C3F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0A4AB-E5F3-4054-B14A-A366FF69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397E2-BD81-41F2-AE39-F7D16290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E411A-89A4-4906-8250-E91A4AA8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9FDAF-C4C8-4310-929F-92CFDFFD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79A5F-2ECE-4DEF-914A-6E70BD77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FE423-C660-4736-B7C8-E2AE9723A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FEC02-103D-4357-B669-0611DE549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7B43-2FB6-4D1E-B050-83E56A4A73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3F680-8C72-4E95-B60A-534AF3F2C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662BF-A2CE-4EC8-AA02-DB172E31B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3D93-5CF7-4488-B41D-90E7063BE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3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E078F-E921-4515-9808-C04836946501}"/>
              </a:ext>
            </a:extLst>
          </p:cNvPr>
          <p:cNvSpPr/>
          <p:nvPr/>
        </p:nvSpPr>
        <p:spPr>
          <a:xfrm>
            <a:off x="7928812" y="1997244"/>
            <a:ext cx="1937084" cy="457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F0E1E14-5DF8-44EC-B9F0-B7E5B1E9744E}"/>
              </a:ext>
            </a:extLst>
          </p:cNvPr>
          <p:cNvCxnSpPr>
            <a:cxnSpLocks/>
          </p:cNvCxnSpPr>
          <p:nvPr/>
        </p:nvCxnSpPr>
        <p:spPr>
          <a:xfrm>
            <a:off x="6581274" y="6577097"/>
            <a:ext cx="134753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760B23-7873-431C-81F0-C46A615F760A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581274" y="4287171"/>
            <a:ext cx="134753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5D523E-107A-4450-A57F-45AAA8731D79}"/>
              </a:ext>
            </a:extLst>
          </p:cNvPr>
          <p:cNvCxnSpPr>
            <a:cxnSpLocks/>
          </p:cNvCxnSpPr>
          <p:nvPr/>
        </p:nvCxnSpPr>
        <p:spPr>
          <a:xfrm>
            <a:off x="6581274" y="1997244"/>
            <a:ext cx="1347538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1A24A52A-FA76-4A96-AD6F-4A7622BF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Loading…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E19D6C-CD59-4F0D-A7E7-7D6E4F3B932F}"/>
              </a:ext>
            </a:extLst>
          </p:cNvPr>
          <p:cNvSpPr/>
          <p:nvPr/>
        </p:nvSpPr>
        <p:spPr>
          <a:xfrm>
            <a:off x="7928812" y="1988621"/>
            <a:ext cx="1937084" cy="4579854"/>
          </a:xfrm>
          <a:prstGeom prst="rect">
            <a:avLst/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3C22FC-7D6A-4F2C-BE41-02883F8C9DC3}"/>
              </a:ext>
            </a:extLst>
          </p:cNvPr>
          <p:cNvSpPr txBox="1"/>
          <p:nvPr/>
        </p:nvSpPr>
        <p:spPr>
          <a:xfrm>
            <a:off x="4145064" y="6401308"/>
            <a:ext cx="246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Start Animation on Load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973D98-85F0-412A-AB85-60DD7D433E00}"/>
              </a:ext>
            </a:extLst>
          </p:cNvPr>
          <p:cNvSpPr txBox="1"/>
          <p:nvPr/>
        </p:nvSpPr>
        <p:spPr>
          <a:xfrm>
            <a:off x="3532717" y="1803957"/>
            <a:ext cx="307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End Animation After 8 seconds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864268-0043-4A4F-A120-56E844310943}"/>
              </a:ext>
            </a:extLst>
          </p:cNvPr>
          <p:cNvSpPr txBox="1"/>
          <p:nvPr/>
        </p:nvSpPr>
        <p:spPr>
          <a:xfrm>
            <a:off x="3091569" y="4093882"/>
            <a:ext cx="3530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Slide set to advance after 4 seconds</a:t>
            </a:r>
          </a:p>
        </p:txBody>
      </p:sp>
    </p:spTree>
    <p:extLst>
      <p:ext uri="{BB962C8B-B14F-4D97-AF65-F5344CB8AC3E}">
        <p14:creationId xmlns:p14="http://schemas.microsoft.com/office/powerpoint/2010/main" val="3026530846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A24A52A-FA76-4A96-AD6F-4A7622BF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Complete!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7A0E8DB4-742E-4A15-BBAE-46A700C31298}"/>
              </a:ext>
            </a:extLst>
          </p:cNvPr>
          <p:cNvSpPr/>
          <p:nvPr/>
        </p:nvSpPr>
        <p:spPr>
          <a:xfrm>
            <a:off x="4307305" y="2069432"/>
            <a:ext cx="3489158" cy="3296652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3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Loading…</vt:lpstr>
      <vt:lpstr>Complete!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Loading…</dc:title>
  <dc:creator>Stephen Millard</dc:creator>
  <cp:lastModifiedBy>Stephen Millard</cp:lastModifiedBy>
  <cp:revision>1</cp:revision>
  <dcterms:created xsi:type="dcterms:W3CDTF">2019-10-12T11:58:07Z</dcterms:created>
  <dcterms:modified xsi:type="dcterms:W3CDTF">2019-10-12T12:06:50Z</dcterms:modified>
</cp:coreProperties>
</file>